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56" r:id="rId2"/>
    <p:sldId id="276" r:id="rId3"/>
    <p:sldId id="268" r:id="rId4"/>
    <p:sldId id="269" r:id="rId5"/>
    <p:sldId id="270" r:id="rId6"/>
    <p:sldId id="271" r:id="rId7"/>
    <p:sldId id="272" r:id="rId8"/>
    <p:sldId id="259" r:id="rId9"/>
    <p:sldId id="274" r:id="rId10"/>
    <p:sldId id="265"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Windows" initials="UdW" lastIdx="1" clrIdx="0">
    <p:extLst>
      <p:ext uri="{19B8F6BF-5375-455C-9EA6-DF929625EA0E}">
        <p15:presenceInfo xmlns:p15="http://schemas.microsoft.com/office/powerpoint/2012/main" userId="Usuario de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607" autoAdjust="0"/>
  </p:normalViewPr>
  <p:slideViewPr>
    <p:cSldViewPr snapToGrid="0">
      <p:cViewPr varScale="1">
        <p:scale>
          <a:sx n="51" d="100"/>
          <a:sy n="51" d="100"/>
        </p:scale>
        <p:origin x="773" y="43"/>
      </p:cViewPr>
      <p:guideLst/>
    </p:cSldViewPr>
  </p:slideViewPr>
  <p:outlineViewPr>
    <p:cViewPr>
      <p:scale>
        <a:sx n="33" d="100"/>
        <a:sy n="33" d="100"/>
      </p:scale>
      <p:origin x="0" y="-50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29T18:46:41.183" idx="1">
    <p:pos x="10" y="10"/>
    <p:text>Aqui puedes agregar tus opiniones</p:text>
    <p:extLst>
      <p:ext uri="{C676402C-5697-4E1C-873F-D02D1690AC5C}">
        <p15:threadingInfo xmlns:p15="http://schemas.microsoft.com/office/powerpoint/2012/main" timeZoneBias="3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A72E927-BE8C-48CD-970C-E59603D1E0F3}" type="datetimeFigureOut">
              <a:rPr lang="es-ES" smtClean="0"/>
              <a:t>29/09/2021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95D0A29-2EB3-4CB9-B93E-26D358931652}" type="slidenum">
              <a:rPr lang="es-ES" smtClean="0"/>
              <a:t>‹Nº›</a:t>
            </a:fld>
            <a:endParaRPr lang="es-ES"/>
          </a:p>
        </p:txBody>
      </p:sp>
    </p:spTree>
    <p:extLst>
      <p:ext uri="{BB962C8B-B14F-4D97-AF65-F5344CB8AC3E}">
        <p14:creationId xmlns:p14="http://schemas.microsoft.com/office/powerpoint/2010/main" val="7254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A72E927-BE8C-48CD-970C-E59603D1E0F3}" type="datetimeFigureOut">
              <a:rPr lang="es-ES" smtClean="0"/>
              <a:t>29/09/2021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95D0A29-2EB3-4CB9-B93E-26D358931652}" type="slidenum">
              <a:rPr lang="es-ES" smtClean="0"/>
              <a:t>‹Nº›</a:t>
            </a:fld>
            <a:endParaRPr lang="es-ES"/>
          </a:p>
        </p:txBody>
      </p:sp>
    </p:spTree>
    <p:extLst>
      <p:ext uri="{BB962C8B-B14F-4D97-AF65-F5344CB8AC3E}">
        <p14:creationId xmlns:p14="http://schemas.microsoft.com/office/powerpoint/2010/main" val="392263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A72E927-BE8C-48CD-970C-E59603D1E0F3}" type="datetimeFigureOut">
              <a:rPr lang="es-ES" smtClean="0"/>
              <a:t>29/09/2021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95D0A29-2EB3-4CB9-B93E-26D358931652}" type="slidenum">
              <a:rPr lang="es-ES" smtClean="0"/>
              <a:t>‹Nº›</a:t>
            </a:fld>
            <a:endParaRPr lang="es-ES"/>
          </a:p>
        </p:txBody>
      </p:sp>
    </p:spTree>
    <p:extLst>
      <p:ext uri="{BB962C8B-B14F-4D97-AF65-F5344CB8AC3E}">
        <p14:creationId xmlns:p14="http://schemas.microsoft.com/office/powerpoint/2010/main" val="374866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A72E927-BE8C-48CD-970C-E59603D1E0F3}" type="datetimeFigureOut">
              <a:rPr lang="es-ES" smtClean="0"/>
              <a:t>29/09/2021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95D0A29-2EB3-4CB9-B93E-26D358931652}" type="slidenum">
              <a:rPr lang="es-ES" smtClean="0"/>
              <a:t>‹Nº›</a:t>
            </a:fld>
            <a:endParaRPr lang="es-ES"/>
          </a:p>
        </p:txBody>
      </p:sp>
    </p:spTree>
    <p:extLst>
      <p:ext uri="{BB962C8B-B14F-4D97-AF65-F5344CB8AC3E}">
        <p14:creationId xmlns:p14="http://schemas.microsoft.com/office/powerpoint/2010/main" val="192921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A72E927-BE8C-48CD-970C-E59603D1E0F3}" type="datetimeFigureOut">
              <a:rPr lang="es-ES" smtClean="0"/>
              <a:t>29/09/2021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95D0A29-2EB3-4CB9-B93E-26D358931652}" type="slidenum">
              <a:rPr lang="es-ES" smtClean="0"/>
              <a:t>‹Nº›</a:t>
            </a:fld>
            <a:endParaRPr lang="es-ES"/>
          </a:p>
        </p:txBody>
      </p:sp>
    </p:spTree>
    <p:extLst>
      <p:ext uri="{BB962C8B-B14F-4D97-AF65-F5344CB8AC3E}">
        <p14:creationId xmlns:p14="http://schemas.microsoft.com/office/powerpoint/2010/main" val="243901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A72E927-BE8C-48CD-970C-E59603D1E0F3}" type="datetimeFigureOut">
              <a:rPr lang="es-ES" smtClean="0"/>
              <a:t>29/09/2021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95D0A29-2EB3-4CB9-B93E-26D358931652}" type="slidenum">
              <a:rPr lang="es-ES" smtClean="0"/>
              <a:t>‹Nº›</a:t>
            </a:fld>
            <a:endParaRPr lang="es-ES"/>
          </a:p>
        </p:txBody>
      </p:sp>
    </p:spTree>
    <p:extLst>
      <p:ext uri="{BB962C8B-B14F-4D97-AF65-F5344CB8AC3E}">
        <p14:creationId xmlns:p14="http://schemas.microsoft.com/office/powerpoint/2010/main" val="89908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A72E927-BE8C-48CD-970C-E59603D1E0F3}" type="datetimeFigureOut">
              <a:rPr lang="es-ES" smtClean="0"/>
              <a:t>29/09/2021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95D0A29-2EB3-4CB9-B93E-26D358931652}" type="slidenum">
              <a:rPr lang="es-ES" smtClean="0"/>
              <a:t>‹Nº›</a:t>
            </a:fld>
            <a:endParaRPr lang="es-ES"/>
          </a:p>
        </p:txBody>
      </p:sp>
    </p:spTree>
    <p:extLst>
      <p:ext uri="{BB962C8B-B14F-4D97-AF65-F5344CB8AC3E}">
        <p14:creationId xmlns:p14="http://schemas.microsoft.com/office/powerpoint/2010/main" val="7365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A72E927-BE8C-48CD-970C-E59603D1E0F3}" type="datetimeFigureOut">
              <a:rPr lang="es-ES" smtClean="0"/>
              <a:t>29/09/2021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95D0A29-2EB3-4CB9-B93E-26D358931652}" type="slidenum">
              <a:rPr lang="es-ES" smtClean="0"/>
              <a:t>‹Nº›</a:t>
            </a:fld>
            <a:endParaRPr lang="es-ES"/>
          </a:p>
        </p:txBody>
      </p:sp>
    </p:spTree>
    <p:extLst>
      <p:ext uri="{BB962C8B-B14F-4D97-AF65-F5344CB8AC3E}">
        <p14:creationId xmlns:p14="http://schemas.microsoft.com/office/powerpoint/2010/main" val="390353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A72E927-BE8C-48CD-970C-E59603D1E0F3}" type="datetimeFigureOut">
              <a:rPr lang="es-ES" smtClean="0"/>
              <a:t>29/09/2021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95D0A29-2EB3-4CB9-B93E-26D358931652}" type="slidenum">
              <a:rPr lang="es-ES" smtClean="0"/>
              <a:t>‹Nº›</a:t>
            </a:fld>
            <a:endParaRPr lang="es-ES"/>
          </a:p>
        </p:txBody>
      </p:sp>
    </p:spTree>
    <p:extLst>
      <p:ext uri="{BB962C8B-B14F-4D97-AF65-F5344CB8AC3E}">
        <p14:creationId xmlns:p14="http://schemas.microsoft.com/office/powerpoint/2010/main" val="196463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A72E927-BE8C-48CD-970C-E59603D1E0F3}" type="datetimeFigureOut">
              <a:rPr lang="es-ES" smtClean="0"/>
              <a:t>29/09/2021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95D0A29-2EB3-4CB9-B93E-26D358931652}" type="slidenum">
              <a:rPr lang="es-ES" smtClean="0"/>
              <a:t>‹Nº›</a:t>
            </a:fld>
            <a:endParaRPr lang="es-ES"/>
          </a:p>
        </p:txBody>
      </p:sp>
    </p:spTree>
    <p:extLst>
      <p:ext uri="{BB962C8B-B14F-4D97-AF65-F5344CB8AC3E}">
        <p14:creationId xmlns:p14="http://schemas.microsoft.com/office/powerpoint/2010/main" val="113564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A72E927-BE8C-48CD-970C-E59603D1E0F3}" type="datetimeFigureOut">
              <a:rPr lang="es-ES" smtClean="0"/>
              <a:t>29/09/2021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95D0A29-2EB3-4CB9-B93E-26D358931652}" type="slidenum">
              <a:rPr lang="es-ES" smtClean="0"/>
              <a:t>‹Nº›</a:t>
            </a:fld>
            <a:endParaRPr lang="es-ES"/>
          </a:p>
        </p:txBody>
      </p:sp>
    </p:spTree>
    <p:extLst>
      <p:ext uri="{BB962C8B-B14F-4D97-AF65-F5344CB8AC3E}">
        <p14:creationId xmlns:p14="http://schemas.microsoft.com/office/powerpoint/2010/main" val="193857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2E927-BE8C-48CD-970C-E59603D1E0F3}" type="datetimeFigureOut">
              <a:rPr lang="es-ES" smtClean="0"/>
              <a:t>29/09/2021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D0A29-2EB3-4CB9-B93E-26D358931652}" type="slidenum">
              <a:rPr lang="es-ES" smtClean="0"/>
              <a:t>‹Nº›</a:t>
            </a:fld>
            <a:endParaRPr lang="es-ES"/>
          </a:p>
        </p:txBody>
      </p:sp>
    </p:spTree>
    <p:extLst>
      <p:ext uri="{BB962C8B-B14F-4D97-AF65-F5344CB8AC3E}">
        <p14:creationId xmlns:p14="http://schemas.microsoft.com/office/powerpoint/2010/main" val="188468018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dailyfreedomchallenge.com/?misganancias201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proyectomejorfuturo.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360219"/>
            <a:ext cx="9144000" cy="633628"/>
          </a:xfrm>
        </p:spPr>
        <p:txBody>
          <a:bodyPr>
            <a:noAutofit/>
          </a:bodyPr>
          <a:lstStyle/>
          <a:p>
            <a:r>
              <a:rPr lang="es-ES" sz="4400" b="1" dirty="0" smtClean="0"/>
              <a:t>Presentación de </a:t>
            </a:r>
            <a:r>
              <a:rPr lang="es-ES" sz="4400" b="1" dirty="0" smtClean="0">
                <a:solidFill>
                  <a:schemeClr val="accent5">
                    <a:lumMod val="50000"/>
                  </a:schemeClr>
                </a:solidFill>
              </a:rPr>
              <a:t>Proyecto</a:t>
            </a:r>
            <a:r>
              <a:rPr lang="es-ES" sz="4400" b="1" dirty="0" smtClean="0"/>
              <a:t> </a:t>
            </a:r>
            <a:r>
              <a:rPr lang="es-ES" sz="4400" b="1" dirty="0" smtClean="0">
                <a:solidFill>
                  <a:srgbClr val="FF0000"/>
                </a:solidFill>
              </a:rPr>
              <a:t>Mejor</a:t>
            </a:r>
            <a:r>
              <a:rPr lang="es-ES" sz="4400" b="1" dirty="0" smtClean="0"/>
              <a:t> </a:t>
            </a:r>
            <a:r>
              <a:rPr lang="es-ES" sz="4400" b="1" dirty="0" smtClean="0">
                <a:solidFill>
                  <a:schemeClr val="accent6">
                    <a:lumMod val="50000"/>
                  </a:schemeClr>
                </a:solidFill>
              </a:rPr>
              <a:t>Futuro</a:t>
            </a:r>
            <a:endParaRPr lang="es-ES" sz="4400" b="1" dirty="0">
              <a:solidFill>
                <a:schemeClr val="accent6">
                  <a:lumMod val="50000"/>
                </a:schemeClr>
              </a:solidFill>
            </a:endParaRPr>
          </a:p>
        </p:txBody>
      </p:sp>
      <p:sp>
        <p:nvSpPr>
          <p:cNvPr id="3" name="Subtítulo 2"/>
          <p:cNvSpPr>
            <a:spLocks noGrp="1"/>
          </p:cNvSpPr>
          <p:nvPr>
            <p:ph type="subTitle" idx="1"/>
          </p:nvPr>
        </p:nvSpPr>
        <p:spPr>
          <a:xfrm>
            <a:off x="1524000" y="3602037"/>
            <a:ext cx="9144000" cy="1870507"/>
          </a:xfrm>
        </p:spPr>
        <p:txBody>
          <a:bodyPr/>
          <a:lstStyle/>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62" y="1122218"/>
            <a:ext cx="11811002" cy="5181599"/>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838" y="5126182"/>
            <a:ext cx="7245926" cy="1025236"/>
          </a:xfrm>
          <a:prstGeom prst="rect">
            <a:avLst/>
          </a:prstGeom>
        </p:spPr>
      </p:pic>
    </p:spTree>
    <p:extLst>
      <p:ext uri="{BB962C8B-B14F-4D97-AF65-F5344CB8AC3E}">
        <p14:creationId xmlns:p14="http://schemas.microsoft.com/office/powerpoint/2010/main" val="2493918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770" y="1475506"/>
            <a:ext cx="5330594" cy="2348347"/>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4045527"/>
            <a:ext cx="5507386" cy="269148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39" y="1475507"/>
            <a:ext cx="5507387" cy="2348347"/>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770" y="4045527"/>
            <a:ext cx="5330594" cy="2691486"/>
          </a:xfrm>
          <a:prstGeom prst="rect">
            <a:avLst/>
          </a:prstGeom>
        </p:spPr>
      </p:pic>
      <p:sp>
        <p:nvSpPr>
          <p:cNvPr id="8" name="CuadroTexto 7"/>
          <p:cNvSpPr txBox="1"/>
          <p:nvPr/>
        </p:nvSpPr>
        <p:spPr>
          <a:xfrm>
            <a:off x="548640" y="263236"/>
            <a:ext cx="11227724"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4800" b="1" dirty="0" smtClean="0">
                <a:solidFill>
                  <a:srgbClr val="FF0000"/>
                </a:solidFill>
              </a:rPr>
              <a:t>TE MERECES TODO ESTO Y MUCHO MAS!!!!</a:t>
            </a:r>
            <a:endParaRPr lang="es-ES" sz="4800" b="1" dirty="0">
              <a:solidFill>
                <a:srgbClr val="FF0000"/>
              </a:solidFill>
            </a:endParaRPr>
          </a:p>
        </p:txBody>
      </p:sp>
    </p:spTree>
    <p:extLst>
      <p:ext uri="{BB962C8B-B14F-4D97-AF65-F5344CB8AC3E}">
        <p14:creationId xmlns:p14="http://schemas.microsoft.com/office/powerpoint/2010/main" val="1367658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539646"/>
            <a:ext cx="9144000" cy="2970317"/>
          </a:xfrm>
        </p:spPr>
        <p:txBody>
          <a:bodyPr/>
          <a:lstStyle/>
          <a:p>
            <a:endParaRPr lang="es-ES" dirty="0"/>
          </a:p>
        </p:txBody>
      </p:sp>
      <p:sp>
        <p:nvSpPr>
          <p:cNvPr id="3" name="Subtítulo 2"/>
          <p:cNvSpPr>
            <a:spLocks noGrp="1"/>
          </p:cNvSpPr>
          <p:nvPr>
            <p:ph type="subTitle" idx="1"/>
          </p:nvPr>
        </p:nvSpPr>
        <p:spPr>
          <a:xfrm>
            <a:off x="1524000" y="3602037"/>
            <a:ext cx="9144000" cy="2498959"/>
          </a:xfrm>
        </p:spPr>
        <p:txBody>
          <a:bodyPr/>
          <a:lstStyle/>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420" y="284813"/>
            <a:ext cx="10463134" cy="6295869"/>
          </a:xfrm>
          <a:prstGeom prst="rect">
            <a:avLst/>
          </a:prstGeom>
        </p:spPr>
      </p:pic>
    </p:spTree>
    <p:extLst>
      <p:ext uri="{BB962C8B-B14F-4D97-AF65-F5344CB8AC3E}">
        <p14:creationId xmlns:p14="http://schemas.microsoft.com/office/powerpoint/2010/main" val="2124091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449" y="449705"/>
            <a:ext cx="9848537" cy="6145967"/>
          </a:xfrm>
        </p:spPr>
      </p:pic>
    </p:spTree>
    <p:extLst>
      <p:ext uri="{BB962C8B-B14F-4D97-AF65-F5344CB8AC3E}">
        <p14:creationId xmlns:p14="http://schemas.microsoft.com/office/powerpoint/2010/main" val="3232293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852" y="254833"/>
            <a:ext cx="11542427" cy="6603167"/>
          </a:xfrm>
        </p:spPr>
      </p:pic>
    </p:spTree>
    <p:extLst>
      <p:ext uri="{BB962C8B-B14F-4D97-AF65-F5344CB8AC3E}">
        <p14:creationId xmlns:p14="http://schemas.microsoft.com/office/powerpoint/2010/main" val="1348608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9626" y="365125"/>
            <a:ext cx="10957810" cy="1325563"/>
          </a:xfrm>
        </p:spPr>
        <p:txBody>
          <a:bodyPr>
            <a:normAutofit/>
          </a:bodyPr>
          <a:lstStyle/>
          <a:p>
            <a:pPr algn="ctr"/>
            <a:r>
              <a:rPr lang="es-ES" sz="2800" b="1" dirty="0" smtClean="0"/>
              <a:t>Con los nuevos avances en las diversas formas de comunicación gracias al internet, millones de personas buscan alternativas que les permitan solucionar los problemas económicos y ayudar a sus familias . </a:t>
            </a:r>
            <a:endParaRPr lang="es-ES" sz="28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4380" y="2001043"/>
            <a:ext cx="10223292" cy="4639599"/>
          </a:xfrm>
        </p:spPr>
      </p:pic>
    </p:spTree>
    <p:extLst>
      <p:ext uri="{BB962C8B-B14F-4D97-AF65-F5344CB8AC3E}">
        <p14:creationId xmlns:p14="http://schemas.microsoft.com/office/powerpoint/2010/main" val="1992077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9843" y="365125"/>
            <a:ext cx="11497455" cy="1718508"/>
          </a:xfrm>
        </p:spPr>
        <p:txBody>
          <a:bodyPr>
            <a:normAutofit fontScale="90000"/>
          </a:bodyPr>
          <a:lstStyle/>
          <a:p>
            <a:r>
              <a:rPr lang="es-ES" sz="2700" b="1" dirty="0" smtClean="0"/>
              <a:t>En el internet surgen continuamente muchos sistemas de multinivel ofreciendo soluciones para lograr que las personas se capitalicen, muchos de muy buena tecnología, pero hay un problema y es que </a:t>
            </a:r>
            <a:r>
              <a:rPr lang="es-ES" sz="2700" b="1" u="sng" dirty="0">
                <a:solidFill>
                  <a:srgbClr val="FF0000"/>
                </a:solidFill>
              </a:rPr>
              <a:t>D</a:t>
            </a:r>
            <a:r>
              <a:rPr lang="es-ES" sz="2700" b="1" u="sng" dirty="0" smtClean="0">
                <a:solidFill>
                  <a:srgbClr val="FF0000"/>
                </a:solidFill>
              </a:rPr>
              <a:t>ejan </a:t>
            </a:r>
            <a:r>
              <a:rPr lang="es-ES" sz="2700" b="1" u="sng" dirty="0">
                <a:solidFill>
                  <a:srgbClr val="FF0000"/>
                </a:solidFill>
              </a:rPr>
              <a:t>S</a:t>
            </a:r>
            <a:r>
              <a:rPr lang="es-ES" sz="2700" b="1" u="sng" dirty="0" smtClean="0">
                <a:solidFill>
                  <a:srgbClr val="FF0000"/>
                </a:solidFill>
              </a:rPr>
              <a:t>olos </a:t>
            </a:r>
            <a:r>
              <a:rPr lang="es-ES" sz="2700" b="1" u="sng" dirty="0">
                <a:solidFill>
                  <a:srgbClr val="FF0000"/>
                </a:solidFill>
              </a:rPr>
              <a:t>a</a:t>
            </a:r>
            <a:r>
              <a:rPr lang="es-ES" sz="2700" b="1" u="sng" dirty="0" smtClean="0">
                <a:solidFill>
                  <a:srgbClr val="FF0000"/>
                </a:solidFill>
              </a:rPr>
              <a:t> </a:t>
            </a:r>
            <a:r>
              <a:rPr lang="es-ES" sz="2700" b="1" u="sng" dirty="0">
                <a:solidFill>
                  <a:srgbClr val="FF0000"/>
                </a:solidFill>
              </a:rPr>
              <a:t>S</a:t>
            </a:r>
            <a:r>
              <a:rPr lang="es-ES" sz="2700" b="1" u="sng" dirty="0" smtClean="0">
                <a:solidFill>
                  <a:srgbClr val="FF0000"/>
                </a:solidFill>
              </a:rPr>
              <a:t>us Miembros</a:t>
            </a:r>
            <a:r>
              <a:rPr lang="es-ES" sz="2700" b="1" dirty="0" smtClean="0"/>
              <a:t>, estos al no ofrecer a sus prospectos valor agregado mas </a:t>
            </a:r>
            <a:r>
              <a:rPr lang="es-ES" sz="2700" b="1" dirty="0" err="1" smtClean="0"/>
              <a:t>alla</a:t>
            </a:r>
            <a:r>
              <a:rPr lang="es-ES" sz="2700" b="1" dirty="0" smtClean="0"/>
              <a:t> de un link personal o aplicación, no logran la cantidad personas necesarias que el sistema exige para avanzar en los siguientes niveles, luego viene la frustración</a:t>
            </a:r>
            <a:r>
              <a:rPr lang="es-ES" sz="2400" dirty="0" smtClean="0"/>
              <a:t>. </a:t>
            </a:r>
            <a:endParaRPr lang="es-ES" sz="24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4379" y="2242635"/>
            <a:ext cx="10088381" cy="4323057"/>
          </a:xfrm>
        </p:spPr>
      </p:pic>
    </p:spTree>
    <p:extLst>
      <p:ext uri="{BB962C8B-B14F-4D97-AF65-F5344CB8AC3E}">
        <p14:creationId xmlns:p14="http://schemas.microsoft.com/office/powerpoint/2010/main" val="2168931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902" y="104931"/>
            <a:ext cx="11782268" cy="2683239"/>
          </a:xfrm>
        </p:spPr>
        <p:txBody>
          <a:bodyPr>
            <a:noAutofit/>
          </a:bodyPr>
          <a:lstStyle/>
          <a:p>
            <a:r>
              <a:rPr lang="es-ES" sz="2400" b="1" dirty="0" smtClean="0"/>
              <a:t>Continuamente surgen diversos sistemas multinivel que ofrecen una alternativa de solución y ofrecen una posición en su matriz para cada socio, </a:t>
            </a:r>
            <a:r>
              <a:rPr lang="es-ES" sz="2400" b="1" dirty="0" err="1" smtClean="0"/>
              <a:t>asi</a:t>
            </a:r>
            <a:r>
              <a:rPr lang="es-ES" sz="2400" b="1" dirty="0" smtClean="0"/>
              <a:t>: </a:t>
            </a:r>
            <a:r>
              <a:rPr lang="es-ES" sz="2400" b="1" dirty="0" smtClean="0">
                <a:hlinkClick r:id="rId2"/>
              </a:rPr>
              <a:t>http://www.multinivel.com/?nombre de socio o código</a:t>
            </a:r>
            <a:r>
              <a:rPr lang="es-ES" sz="2400" b="1" dirty="0" smtClean="0"/>
              <a:t/>
            </a:r>
            <a:br>
              <a:rPr lang="es-ES" sz="2400" b="1" dirty="0" smtClean="0"/>
            </a:br>
            <a:r>
              <a:rPr lang="es-ES" sz="2400" b="1" dirty="0" smtClean="0"/>
              <a:t>Luego como socio debes buscar en la red copiando y pegando anuncios, trabajando solo sin ofrecer valor agregado es poco probable que logres el éxito. </a:t>
            </a:r>
            <a:br>
              <a:rPr lang="es-ES" sz="2400" b="1" dirty="0" smtClean="0"/>
            </a:br>
            <a:r>
              <a:rPr lang="es-ES" sz="2400" b="1" dirty="0" smtClean="0"/>
              <a:t>Mira un Ejemplo, es un multinivel, se pagan desde 20 centavos entre los socios, mas de 200 mil personas registradas!!! Es increíble que ninguna de ellas se conecten entre si; lo cual haría que creciera de manera formidable y ya miles de personas estarían alcanzando su libertad financiera. </a:t>
            </a:r>
            <a:endParaRPr lang="es-ES" sz="2400" b="1"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902" y="2898143"/>
            <a:ext cx="11407515" cy="3959857"/>
          </a:xfrm>
        </p:spPr>
      </p:pic>
    </p:spTree>
    <p:extLst>
      <p:ext uri="{BB962C8B-B14F-4D97-AF65-F5344CB8AC3E}">
        <p14:creationId xmlns:p14="http://schemas.microsoft.com/office/powerpoint/2010/main" val="1380174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62001" y="210544"/>
            <a:ext cx="10501744" cy="2677656"/>
          </a:xfrm>
          <a:prstGeom prst="rect">
            <a:avLst/>
          </a:prstGeom>
          <a:noFill/>
        </p:spPr>
        <p:txBody>
          <a:bodyPr wrap="square" rtlCol="0">
            <a:spAutoFit/>
          </a:bodyPr>
          <a:lstStyle/>
          <a:p>
            <a:r>
              <a:rPr lang="es-ES" sz="2800" b="1" dirty="0" smtClean="0">
                <a:solidFill>
                  <a:schemeClr val="accent6">
                    <a:lumMod val="50000"/>
                  </a:schemeClr>
                </a:solidFill>
              </a:rPr>
              <a:t>Una Muestra de los Prospectos que Recibirás al ser Parte de Nuestro Equipo, como se logra? Al publicar nuestro enlace general </a:t>
            </a:r>
            <a:r>
              <a:rPr lang="es-ES" sz="2800" b="1" dirty="0" smtClean="0">
                <a:solidFill>
                  <a:schemeClr val="accent6">
                    <a:lumMod val="50000"/>
                  </a:schemeClr>
                </a:solidFill>
                <a:hlinkClick r:id="rId2"/>
              </a:rPr>
              <a:t>www.proyectomejorfuturo.com</a:t>
            </a:r>
            <a:r>
              <a:rPr lang="es-ES" sz="2800" b="1" dirty="0" smtClean="0">
                <a:solidFill>
                  <a:schemeClr val="accent6">
                    <a:lumMod val="50000"/>
                  </a:schemeClr>
                </a:solidFill>
              </a:rPr>
              <a:t> los referidos se reparten entre los miembros activos, con tu link personal recibes tus directos, y así todos apoyándonos, uniendo capacidades e invirtiendo en mejores herramientas de publicidad podemos lograr ayudar a mas Gente!!!</a:t>
            </a:r>
            <a:endParaRPr lang="es-ES" sz="2800" b="1" dirty="0">
              <a:solidFill>
                <a:schemeClr val="accent6">
                  <a:lumMod val="50000"/>
                </a:schemeClr>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2998033"/>
            <a:ext cx="10315730" cy="3778490"/>
          </a:xfrm>
          <a:prstGeom prst="rect">
            <a:avLst/>
          </a:prstGeom>
        </p:spPr>
      </p:pic>
    </p:spTree>
    <p:extLst>
      <p:ext uri="{BB962C8B-B14F-4D97-AF65-F5344CB8AC3E}">
        <p14:creationId xmlns:p14="http://schemas.microsoft.com/office/powerpoint/2010/main" val="3033295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27" y="550821"/>
            <a:ext cx="10777929" cy="6074832"/>
          </a:xfrm>
          <a:prstGeom prst="rect">
            <a:avLst/>
          </a:prstGeom>
        </p:spPr>
      </p:pic>
    </p:spTree>
    <p:extLst>
      <p:ext uri="{BB962C8B-B14F-4D97-AF65-F5344CB8AC3E}">
        <p14:creationId xmlns:p14="http://schemas.microsoft.com/office/powerpoint/2010/main" val="1667676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491</TotalTime>
  <Words>218</Words>
  <Application>Microsoft Office PowerPoint</Application>
  <PresentationFormat>Panorámica</PresentationFormat>
  <Paragraphs>6</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Presentación de Proyecto Mejor Futuro</vt:lpstr>
      <vt:lpstr>Presentación de PowerPoint</vt:lpstr>
      <vt:lpstr>Presentación de PowerPoint</vt:lpstr>
      <vt:lpstr>Presentación de PowerPoint</vt:lpstr>
      <vt:lpstr>Con los nuevos avances en las diversas formas de comunicación gracias al internet, millones de personas buscan alternativas que les permitan solucionar los problemas económicos y ayudar a sus familias . </vt:lpstr>
      <vt:lpstr>En el internet surgen continuamente muchos sistemas de multinivel ofreciendo soluciones para lograr que las personas se capitalicen, muchos de muy buena tecnología, pero hay un problema y es que Dejan Solos a Sus Miembros, estos al no ofrecer a sus prospectos valor agregado mas alla de un link personal o aplicación, no logran la cantidad personas necesarias que el sistema exige para avanzar en los siguientes niveles, luego viene la frustración. </vt:lpstr>
      <vt:lpstr>Continuamente surgen diversos sistemas multinivel que ofrecen una alternativa de solución y ofrecen una posición en su matriz para cada socio, asi: http://www.multinivel.com/?nombre de socio o código Luego como socio debes buscar en la red copiando y pegando anuncios, trabajando solo sin ofrecer valor agregado es poco probable que logres el éxito.  Mira un Ejemplo, es un multinivel, se pagan desde 20 centavos entre los socios, mas de 200 mil personas registradas!!! Es increíble que ninguna de ellas se conecten entre si; lo cual haría que creciera de manera formidable y ya miles de personas estarían alcanzando su libertad financiera. </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Proyecto Mejor Futuro</dc:title>
  <dc:creator>Usuario de Windows</dc:creator>
  <cp:lastModifiedBy>Usuario de Windows</cp:lastModifiedBy>
  <cp:revision>69</cp:revision>
  <dcterms:created xsi:type="dcterms:W3CDTF">2019-05-28T06:22:06Z</dcterms:created>
  <dcterms:modified xsi:type="dcterms:W3CDTF">2021-09-30T02:48:07Z</dcterms:modified>
</cp:coreProperties>
</file>